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1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CF368-F000-F747-8D22-C855550573B3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A42D3-5EF6-9740-B5F6-525776F120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7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A42D3-5EF6-9740-B5F6-525776F120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6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74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25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4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01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77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2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58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0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54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1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4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7FC68-1961-824E-8F7D-E7EF95B2BA8D}" type="datetimeFigureOut">
              <a:rPr lang="en-US" smtClean="0"/>
              <a:t>17-01-23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68F6B-9BF7-EE4D-A129-9B28BBB01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Science Fair – December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SNC2D3-14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286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48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IMG_573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" b="2701"/>
          <a:stretch>
            <a:fillRect/>
          </a:stretch>
        </p:blipFill>
        <p:spPr>
          <a:xfrm>
            <a:off x="457200" y="512763"/>
            <a:ext cx="8229600" cy="5838825"/>
          </a:xfrm>
        </p:spPr>
      </p:pic>
    </p:spTree>
    <p:extLst>
      <p:ext uri="{BB962C8B-B14F-4D97-AF65-F5344CB8AC3E}">
        <p14:creationId xmlns:p14="http://schemas.microsoft.com/office/powerpoint/2010/main" val="322736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3066032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IMG_573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" b="2868"/>
          <a:stretch>
            <a:fillRect/>
          </a:stretch>
        </p:blipFill>
        <p:spPr>
          <a:xfrm>
            <a:off x="457200" y="492125"/>
            <a:ext cx="8229600" cy="5818188"/>
          </a:xfrm>
        </p:spPr>
      </p:pic>
    </p:spTree>
    <p:extLst>
      <p:ext uri="{BB962C8B-B14F-4D97-AF65-F5344CB8AC3E}">
        <p14:creationId xmlns:p14="http://schemas.microsoft.com/office/powerpoint/2010/main" val="592064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</Words>
  <Application>Microsoft Macintosh PowerPoint</Application>
  <PresentationFormat>On-screen Show (4:3)</PresentationFormat>
  <Paragraphs>3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Science Fair – December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Fair – December 2016</dc:title>
  <dc:creator>rubina khan</dc:creator>
  <cp:lastModifiedBy>rubina khan</cp:lastModifiedBy>
  <cp:revision>1</cp:revision>
  <dcterms:created xsi:type="dcterms:W3CDTF">2017-01-23T18:53:07Z</dcterms:created>
  <dcterms:modified xsi:type="dcterms:W3CDTF">2017-01-23T18:58:23Z</dcterms:modified>
</cp:coreProperties>
</file>